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505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206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№19 «Березка»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72816"/>
            <a:ext cx="74429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Тема самообразования: 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«Устное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народное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источник развития речи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дошкольного возраста»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604360"/>
            <a:ext cx="36890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высшей категории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Якунина О.В.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34302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Козьмодемьянск, 2018-2019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уч.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75608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Подобраны конспекты НОД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«Веселые загадки»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 гостях у бабушки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агадушки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«Интегративное занятие «Загадки и отгадки»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«Времена года в загадках»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«Здравствуй, весна!»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«Петрушкины игры в загадках о животных»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«Ознакомление с малыми фольклорными формами»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«Составление описательных загадок о животных»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«Загадки русской избы»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«Загадки по произведениям К. И. Чуковского»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 стране загадок»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 гостях у сказки»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836712"/>
            <a:ext cx="66247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Составлены методические разработки</a:t>
            </a:r>
          </a:p>
          <a:p>
            <a:pPr algn="ctr"/>
            <a:endParaRPr lang="ru-RU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«Сундучок загадок»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развлечение «Русские народные игры»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Спортивно- познавательное развлечение «Морозко»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«Лесные загадки»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«Царица Загадка»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Участие во Всероссийском конкурсе методических разработок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«Лесные загадки» Диплом 1 степени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Показ открытого занятия для педагогов ДОУ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«Сундучок загадок»</a:t>
            </a:r>
          </a:p>
          <a:p>
            <a:pPr algn="ctr"/>
            <a:endParaRPr lang="ru-RU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DCIM\101MSDCF\DSC058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r="26942"/>
          <a:stretch/>
        </p:blipFill>
        <p:spPr bwMode="auto">
          <a:xfrm>
            <a:off x="467544" y="764704"/>
            <a:ext cx="2756849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 descr="G:\DCIM\101MSDCF\DSC05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47" y="594066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6" descr="G:\DCIM\101MSDCF\DSC058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36119" b="11742"/>
          <a:stretch/>
        </p:blipFill>
        <p:spPr bwMode="auto">
          <a:xfrm>
            <a:off x="3396346" y="3212976"/>
            <a:ext cx="2238233" cy="302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5" name="Picture 7" descr="G:\DCIM\101MSDCF\DSC058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9" r="21827"/>
          <a:stretch/>
        </p:blipFill>
        <p:spPr bwMode="auto">
          <a:xfrm>
            <a:off x="5660570" y="3177466"/>
            <a:ext cx="3128257" cy="2131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24394" y="908720"/>
            <a:ext cx="2072553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развлечение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«Русские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народные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игры»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:\нод\Новая папка\DSC_00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3646"/>
            <a:ext cx="3658741" cy="25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03648" y="404664"/>
            <a:ext cx="6989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Открытый показ НОД «Сундучок загадок» для педагогов 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нод\Новая папка\DSC_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148461" cy="310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84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 «Царица Загадка»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DCIM\101MSDCF\DSC059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7019"/>
            <a:ext cx="3140596" cy="258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DCIM\101MSDCF\DSC059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59"/>
            <a:ext cx="270002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44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DCIM\101MSDCF\DSC06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408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G:\DCIM\101MSDCF\DSC055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/>
          <a:stretch/>
        </p:blipFill>
        <p:spPr bwMode="auto">
          <a:xfrm>
            <a:off x="5170909" y="1528123"/>
            <a:ext cx="3577555" cy="375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043608" y="4221088"/>
            <a:ext cx="295619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народные сказки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«Колобок»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«Репка»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DCIM\101MSDCF\DSC061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22916"/>
          <a:stretch/>
        </p:blipFill>
        <p:spPr bwMode="auto">
          <a:xfrm>
            <a:off x="539552" y="1196752"/>
            <a:ext cx="3386722" cy="404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995936" y="119675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Гуси-лебеди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летели,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Унести детей хотели.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Что за дерево стояло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ребят от них скрывало?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Целевая экскурсия «Дыхание весны»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:\DCIM\101MSDCF\DSC06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74" y="2394384"/>
            <a:ext cx="3075953" cy="41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7002227" y="2204864"/>
            <a:ext cx="1674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же это за девица: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Не швея, не мастерица,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Ничего сама не шьёт,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А в  иголках круглый год.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Изучила элементы методики развития речи детей дошкольного возраста посредством  устного народного творчества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Пополнила теоретические знания по методике обучения детей дошкольного возраста в составлении и отгадывании загадок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Сформировала у 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 к устному народному творчеству, художественной литературе.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Словарь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новыми словами, оборотами, выражениями.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Способствовала овладению воспитанниками навыков общения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 взрослыми и сверстниками.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Сформировала положительное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отношение к режимным моментам.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Способствовала формированию у родителей  понимания необходимости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использования малых форм фольклора в развитии речи детей.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beesona.ru/upload/694/bc410514d1e6221a6e9e2ea7473b2d98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77" y="1633667"/>
            <a:ext cx="4152517" cy="415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90872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7200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своего теоретического, профессионального мастерства и общекультурного уровня для успешного развития речи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изучить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источники для подбора оптимальных методик влияния устного народного творчества на развитие речи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приемлемую форму объединения усилий педагогов и родителей для развития речи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результативность влияния устного народного творчества на развития речи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родителей к организации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-образовательной деятельности с детьми;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распространить свой педагогически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опыт.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Бабурина Г.И., Кузина Т.Ф. Народная педагогика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воспитании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дошкольника. М., 1995.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Даль В.И. Пословицы и поговорки русского народа. М., 2009.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Жаворонушки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Песни, приговорки,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прибаутки, считалки / Сост.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Г.Науменко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М., 1998.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Князева О.Л.,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М.Д. Приобщение детей к истокам русской культуры: Учеб.-метод. пособие 2-е изд.,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 доп.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,. 2008.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Козырева Л.М. Говорю красиво и правильно. Развитие речи у детей от рождения до 5 лет. М., 2005.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Русский фольклор / Сост. В. Аникин. М., 1985</a:t>
            </a:r>
          </a:p>
        </p:txBody>
      </p:sp>
    </p:spTree>
    <p:extLst>
      <p:ext uri="{BB962C8B-B14F-4D97-AF65-F5344CB8AC3E}">
        <p14:creationId xmlns:p14="http://schemas.microsoft.com/office/powerpoint/2010/main" val="4262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41"/>
            <a:ext cx="9144000" cy="69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91797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Дидактические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игры: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театрального центра народного творчества.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кукольного театра по русским народным сказкам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«Колобок»,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«Репка» в режимных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моментах.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библиотеки: «Русское народное 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«Царица загадок»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русских народных подвижных игр.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стихов, песен к «Дню матери».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стихов, хороводных танцев, песен к Новогоднему празднику.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детьми снежных построек по сюжетам русских народных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загадок в режимных моментах.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стихов к 23 Февраля.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стихов, песен к празднику «8 Марта».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стихов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Дню космонавтики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Разучивание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стихов, песен к 9 Мая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тематические экскурсии.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1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36712"/>
            <a:ext cx="734481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Привлечение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родителей к созданию в группе театрализованного уголка и библиотеки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выставки «Русское народное творчество»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Консультации: «Разучивание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скороговорок – залог успешного развития речи дошкольников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«Как воспитать вежливого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«Использование элементов русского народного творчества, как средство развития речи детей 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«Учим детей отгадывать загадки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«Поем всей семьей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«Роль колыбельных песен в нравственном воспитании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«Словарный запас дошкольника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Совместная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с ребенком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 весне в рисунках»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Индивидуальные, групповые беседы по речевому развитию дошкольников 5-6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764704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работы с педагогами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развлечение: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Морозко»  Индивидуальные беседы, консультации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речевому развитию детей группы «Колокольчик»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27"/>
            <a:ext cx="9144000" cy="68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74168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Подготовлен и изучен методический материал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«Роль загадок в обогащении словаря дошкольников»: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еоретические аспекты проблемы дошкольников в изучении загадок;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ребования к подбору загадок для детей дошкольного возраста;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етодические приемы, используемые в процессе обучения детей составлению и отгадыванию загадок;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педагогической работы по обогащени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ловарного запаса дошкольников посредством загадок;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арактеристика загадки, виды загадок;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ыявление динамики уровня развития словаря и восприятия загадок детей дошкольного возраста</a:t>
            </a:r>
          </a:p>
          <a:p>
            <a:pPr algn="ctr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«Методы обучения детей составлению загадок»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.pinimg.com/736x/dc/2e/cd/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85"/>
            <a:ext cx="9036496" cy="690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840" y="588136"/>
            <a:ext cx="73448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Подготовлен дидактический материал:</a:t>
            </a:r>
          </a:p>
          <a:p>
            <a:pPr algn="ctr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Подобраны картотеки загадок по лексическим темам: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Явления природы                              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Времена года;                                           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Профессии;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спорта;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Герои сказок;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Домашние животных;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Дикие животных;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Овощи;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Фрукты;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Насекомые;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Деревья;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Ягоды;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Цветы;</a:t>
            </a:r>
          </a:p>
          <a:p>
            <a:pPr marL="2571750" lvl="5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ранспорт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Эльдорадо\Desktop\dc2ecd9da73b2d34ba43dd985d36e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764704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Подобраны картотеки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«Картотека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«Картотека игр к Пасхе»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Оформлена дидактическая игра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отгадку»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Подготовлены папки: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«Загадки обманки»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«Схемы для составления загадок»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заучивания загадок»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970</Words>
  <Application>Microsoft Office PowerPoint</Application>
  <PresentationFormat>Экран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2019-05-21T14:09:39Z</dcterms:created>
  <dcterms:modified xsi:type="dcterms:W3CDTF">2019-05-25T04:44:30Z</dcterms:modified>
</cp:coreProperties>
</file>